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78" r:id="rId4"/>
    <p:sldId id="281" r:id="rId5"/>
    <p:sldId id="282" r:id="rId6"/>
    <p:sldId id="285" r:id="rId7"/>
    <p:sldId id="258" r:id="rId8"/>
    <p:sldId id="259" r:id="rId9"/>
    <p:sldId id="283" r:id="rId10"/>
    <p:sldId id="284" r:id="rId11"/>
  </p:sldIdLst>
  <p:sldSz cx="12192000" cy="6858000"/>
  <p:notesSz cx="6858000" cy="9144000"/>
  <p:defaultTextStyle>
    <a:defPPr>
      <a:defRPr lang="da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292"/>
    <p:restoredTop sz="91411"/>
  </p:normalViewPr>
  <p:slideViewPr>
    <p:cSldViewPr snapToGrid="0" snapToObjects="1">
      <p:cViewPr varScale="1">
        <p:scale>
          <a:sx n="47" d="100"/>
          <a:sy n="47" d="100"/>
        </p:scale>
        <p:origin x="2200" y="200"/>
      </p:cViewPr>
      <p:guideLst/>
    </p:cSldViewPr>
  </p:slideViewPr>
  <p:outlineViewPr>
    <p:cViewPr>
      <p:scale>
        <a:sx n="33" d="100"/>
        <a:sy n="33" d="100"/>
      </p:scale>
      <p:origin x="0" y="-4776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8031C6-E4B0-0444-A4A8-9CCE96EC2C9C}" type="datetimeFigureOut">
              <a:rPr lang="en-GB" smtClean="0"/>
              <a:t>10/09/2018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6431B5-AB57-3E4A-80D5-B6800CF8539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92573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F1ED94-4591-104E-9537-9BC5CCCC4F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D2EB0F-840F-9348-B5A4-EF40AB1838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FE6355-A766-B245-AB6B-147D8BE70A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65395-52C5-5E4B-BB20-CD4E0BBC9899}" type="datetimeFigureOut">
              <a:rPr lang="en-GB" smtClean="0"/>
              <a:t>10/09/2018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A17BD5-7391-3043-9842-63659D87F9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D7805B-40C7-FE4B-A010-E783D2AB7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6E996-D52A-AA4D-8890-96DD5826ED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69096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19ECF-F887-904F-B22E-41EC84C544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F4B9699-D8C2-144E-95E4-59A06CD1EE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927998-48D3-F946-A6DF-3F4ED16666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65395-52C5-5E4B-BB20-CD4E0BBC9899}" type="datetimeFigureOut">
              <a:rPr lang="en-GB" smtClean="0"/>
              <a:t>10/09/2018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CF3670-D8F4-D341-AA86-D4CCED155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738B95-EF98-D649-9906-6613C58AA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6E996-D52A-AA4D-8890-96DD5826ED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25162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650C002-91CA-7744-B674-6F5ADFE9BAE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CCB194-04AA-5143-9CB1-5C1E650EBC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A53160-CEFC-D44F-8E33-0FA3650FE7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65395-52C5-5E4B-BB20-CD4E0BBC9899}" type="datetimeFigureOut">
              <a:rPr lang="en-GB" smtClean="0"/>
              <a:t>10/09/2018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CE4D1C-C139-9748-B848-090CEE61D8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B8C1B2-97C1-AC4A-AFA9-9FD6F21B4D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6E996-D52A-AA4D-8890-96DD5826ED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70452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7F771-3C77-4046-8741-B9F1985A84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BE75E4-788D-8B45-A914-9090B31B6C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4FDA30-5AAC-E44B-B385-D37F6D102C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65395-52C5-5E4B-BB20-CD4E0BBC9899}" type="datetimeFigureOut">
              <a:rPr lang="en-GB" smtClean="0"/>
              <a:t>10/09/2018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2C8E8F-B306-6948-AAFC-2378EAB542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A7F2F2-7D0F-594F-9997-E62A0E3C08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6E996-D52A-AA4D-8890-96DD5826ED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72472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34479-5842-7B40-B8C3-B9E0AFA5B4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C52AD2-50C1-A544-AAE7-1B4CE8979B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827BD2-2BEE-AF4F-93E9-FB7F238212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65395-52C5-5E4B-BB20-CD4E0BBC9899}" type="datetimeFigureOut">
              <a:rPr lang="en-GB" smtClean="0"/>
              <a:t>10/09/2018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F1613D-697E-E849-8E33-FF88491D56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177736-18D9-F24A-A268-4A51200F84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6E996-D52A-AA4D-8890-96DD5826ED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50075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D1259-A7B7-A84A-AD03-AA09A20CE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11AF65-B506-E943-954A-D3F35B4757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E7C88A-87B4-CA41-8887-A33D701746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FD251B-4415-5447-A04F-EC2E095980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65395-52C5-5E4B-BB20-CD4E0BBC9899}" type="datetimeFigureOut">
              <a:rPr lang="en-GB" smtClean="0"/>
              <a:t>10/09/2018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45D3E5-7DA7-DD45-9505-D19D732DE6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B87A76-0F77-4446-B137-585C86222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6E996-D52A-AA4D-8890-96DD5826ED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67607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0E779-F592-8C4A-85F6-8A3640D572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D00D6D-6941-7B4C-A245-EE68A3202A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B23E13-DEC0-BD47-8DED-CB44821EEE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EF93B57-68A1-984E-A6BD-852108C6C4B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C01EB5D-B537-6444-8377-D5B0D10770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EB729F0-B353-CD4F-B539-67AAEB8862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65395-52C5-5E4B-BB20-CD4E0BBC9899}" type="datetimeFigureOut">
              <a:rPr lang="en-GB" smtClean="0"/>
              <a:t>10/09/2018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6CF96D5-BB90-3C46-9C16-DC3CBB33E7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877EDFB-B393-6C45-A969-5DC30C004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6E996-D52A-AA4D-8890-96DD5826ED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44865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A6CB2D-C45E-CE46-B29E-99D271CF7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9ADA088-7531-7A4D-A6A6-110049A569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65395-52C5-5E4B-BB20-CD4E0BBC9899}" type="datetimeFigureOut">
              <a:rPr lang="en-GB" smtClean="0"/>
              <a:t>10/09/2018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4BC4B6-EB88-6348-9FF4-33CD66C8AB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B0B177-D407-BB4E-8B7A-98C3A82F40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6E996-D52A-AA4D-8890-96DD5826ED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38821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BFF83E8-4B3A-444C-A300-79B2E7BBB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65395-52C5-5E4B-BB20-CD4E0BBC9899}" type="datetimeFigureOut">
              <a:rPr lang="en-GB" smtClean="0"/>
              <a:t>10/09/2018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2341C2D-D311-BA43-BD06-AE742C95E6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184657-6616-E54D-ACC6-AEB8F07A4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6E996-D52A-AA4D-8890-96DD5826ED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80328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54CAD8-9CF9-1C41-8D01-A8233CC809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E2ADC9-ECC8-6A44-AF77-E608DBDEA8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CF635C-A77C-C949-95A7-452A592758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2ADCA3-B99E-6E46-A1F0-162305E886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65395-52C5-5E4B-BB20-CD4E0BBC9899}" type="datetimeFigureOut">
              <a:rPr lang="en-GB" smtClean="0"/>
              <a:t>10/09/2018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879B80-C267-F34A-96B1-D517C6D1E0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E29DB5-554B-2041-9D82-BFFC0B199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6E996-D52A-AA4D-8890-96DD5826ED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14739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7A19B-AEF2-B54A-A0FB-8B4598DE17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EAEE357-D601-1B4C-8BED-8F192774E0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79ECAE-1D72-2942-9FB8-14819542E1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7D617E-DE68-2D45-93AF-6D84F2D6E7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65395-52C5-5E4B-BB20-CD4E0BBC9899}" type="datetimeFigureOut">
              <a:rPr lang="en-GB" smtClean="0"/>
              <a:t>10/09/2018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D83712-1D40-9D47-85A6-A53257BD8C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EFE6A4-D118-8848-B3BE-76BCCC06C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6E996-D52A-AA4D-8890-96DD5826ED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26543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4968EA4-92D0-1D48-9494-306C21D2EC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5936F5-A3A1-3641-A2EF-34A61B6844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78B754-655E-DE49-888C-B8F8C7AEB05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665395-52C5-5E4B-BB20-CD4E0BBC9899}" type="datetimeFigureOut">
              <a:rPr lang="en-GB" smtClean="0"/>
              <a:t>10/09/2018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885844-11DF-374C-8D54-C2FF9EEDAB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CD928A-3EA4-DC41-93DD-72CE994047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C6E996-D52A-AA4D-8890-96DD5826ED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81476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0C5677-0BC7-FA4D-AA27-F2DD42162CE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a-DK" dirty="0"/>
              <a:t>Programmering og Problemløsning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2FE17A-B329-014A-81AB-963B2ED4037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a-DK" dirty="0"/>
              <a:t>2.2: F# som en lommeregner</a:t>
            </a:r>
          </a:p>
        </p:txBody>
      </p:sp>
    </p:spTree>
    <p:extLst>
      <p:ext uri="{BB962C8B-B14F-4D97-AF65-F5344CB8AC3E}">
        <p14:creationId xmlns:p14="http://schemas.microsoft.com/office/powerpoint/2010/main" val="7802795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951FD5-6FCD-E042-A892-142E14746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F1339C-CD04-ED4E-A829-7F36C1E0AB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24798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B5506-8EDB-D847-8FE9-3643EB4D4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5127031" cy="905743"/>
          </a:xfrm>
        </p:spPr>
        <p:txBody>
          <a:bodyPr>
            <a:normAutofit/>
          </a:bodyPr>
          <a:lstStyle/>
          <a:p>
            <a:r>
              <a:rPr lang="da-DK" dirty="0"/>
              <a:t>Nøglekoncepter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13CA59-EE31-B244-B01E-FDD597FFCE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026299"/>
            <a:ext cx="5127029" cy="1809582"/>
          </a:xfrm>
        </p:spPr>
        <p:txBody>
          <a:bodyPr>
            <a:normAutofit/>
          </a:bodyPr>
          <a:lstStyle/>
          <a:p>
            <a:r>
              <a:rPr lang="da-DK" sz="2000" dirty="0"/>
              <a:t>Udforsk blokke med testprogrammer</a:t>
            </a:r>
          </a:p>
          <a:p>
            <a:r>
              <a:rPr lang="da-DK" sz="2000" dirty="0"/>
              <a:t>Design: tænk først, derefter programmér</a:t>
            </a:r>
          </a:p>
          <a:p>
            <a:r>
              <a:rPr lang="da-DK" sz="2000" dirty="0"/>
              <a:t>Fejlfinding og retning (</a:t>
            </a:r>
            <a:r>
              <a:rPr lang="da-DK" sz="2000" dirty="0" err="1"/>
              <a:t>debugging</a:t>
            </a:r>
            <a:r>
              <a:rPr lang="da-DK" sz="2000" dirty="0"/>
              <a:t>)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2060383-286E-E84D-B7A6-3D64823B2436}"/>
              </a:ext>
            </a:extLst>
          </p:cNvPr>
          <p:cNvCxnSpPr>
            <a:cxnSpLocks/>
          </p:cNvCxnSpPr>
          <p:nvPr/>
        </p:nvCxnSpPr>
        <p:spPr>
          <a:xfrm>
            <a:off x="5465617" y="1673555"/>
            <a:ext cx="0" cy="20237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D71A554B-2140-6F4B-8629-0DB136C155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721" y="4194039"/>
            <a:ext cx="10619601" cy="2077748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DD97D87-9B06-6948-A4E2-4B8370B54A71}"/>
              </a:ext>
            </a:extLst>
          </p:cNvPr>
          <p:cNvSpPr txBox="1">
            <a:spLocks/>
          </p:cNvSpPr>
          <p:nvPr/>
        </p:nvSpPr>
        <p:spPr>
          <a:xfrm>
            <a:off x="6326293" y="2033707"/>
            <a:ext cx="5127029" cy="37854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a-DK" sz="2000" dirty="0"/>
              <a:t>Fra ligninger til kode</a:t>
            </a:r>
          </a:p>
          <a:p>
            <a:r>
              <a:rPr lang="da-DK" sz="2000" dirty="0"/>
              <a:t>F# (interaktiv og oversætter-tilstand)</a:t>
            </a:r>
          </a:p>
          <a:p>
            <a:r>
              <a:rPr lang="da-DK" sz="2000" dirty="0"/>
              <a:t>F# bindinger, værdier, kommunikation</a:t>
            </a:r>
          </a:p>
        </p:txBody>
      </p:sp>
    </p:spTree>
    <p:extLst>
      <p:ext uri="{BB962C8B-B14F-4D97-AF65-F5344CB8AC3E}">
        <p14:creationId xmlns:p14="http://schemas.microsoft.com/office/powerpoint/2010/main" val="41215731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7CA825-97BC-FB49-A142-DECD6AF59F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703656"/>
            <a:ext cx="10965873" cy="1325563"/>
          </a:xfrm>
        </p:spPr>
        <p:txBody>
          <a:bodyPr/>
          <a:lstStyle/>
          <a:p>
            <a:r>
              <a:rPr lang="en-GB" dirty="0" err="1"/>
              <a:t>Fortolker</a:t>
            </a:r>
            <a:r>
              <a:rPr lang="en-GB" dirty="0"/>
              <a:t> (interpreter) vs. </a:t>
            </a:r>
            <a:r>
              <a:rPr lang="en-GB" dirty="0" err="1"/>
              <a:t>Oversætter</a:t>
            </a:r>
            <a:r>
              <a:rPr lang="en-GB" dirty="0"/>
              <a:t> (compiler)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30A203-9FF8-5D48-8CE8-3575E57E63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141" y="2583805"/>
            <a:ext cx="4161263" cy="27640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AA01CF4-EFB0-724E-AADE-7FAE3485161B}"/>
              </a:ext>
            </a:extLst>
          </p:cNvPr>
          <p:cNvSpPr txBox="1"/>
          <p:nvPr/>
        </p:nvSpPr>
        <p:spPr>
          <a:xfrm>
            <a:off x="838199" y="1922474"/>
            <a:ext cx="17858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 err="1"/>
              <a:t>Interaktion</a:t>
            </a:r>
            <a:endParaRPr lang="en-GB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2CEC68F-B046-D642-BD90-28C88E624220}"/>
              </a:ext>
            </a:extLst>
          </p:cNvPr>
          <p:cNvSpPr txBox="1"/>
          <p:nvPr/>
        </p:nvSpPr>
        <p:spPr>
          <a:xfrm>
            <a:off x="6754091" y="1875637"/>
            <a:ext cx="19350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 err="1"/>
              <a:t>Kompilering</a:t>
            </a:r>
            <a:endParaRPr lang="en-GB" sz="28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5DCF8BE-20E3-BF4D-BCD7-70C3CABB6F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4091" y="2583805"/>
            <a:ext cx="3941618" cy="304156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0A4A98F-8CF3-A549-9545-03BAA382BFFF}"/>
              </a:ext>
            </a:extLst>
          </p:cNvPr>
          <p:cNvSpPr txBox="1"/>
          <p:nvPr/>
        </p:nvSpPr>
        <p:spPr>
          <a:xfrm rot="523418">
            <a:off x="8206497" y="3052751"/>
            <a:ext cx="18746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>
                <a:solidFill>
                  <a:schemeClr val="bg1"/>
                </a:solidFill>
              </a:rPr>
              <a:t>Lær at programmere med F#</a:t>
            </a:r>
          </a:p>
        </p:txBody>
      </p:sp>
    </p:spTree>
    <p:extLst>
      <p:ext uri="{BB962C8B-B14F-4D97-AF65-F5344CB8AC3E}">
        <p14:creationId xmlns:p14="http://schemas.microsoft.com/office/powerpoint/2010/main" val="12300292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DA006C-8A2C-F145-BA8E-C3D270655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fsharpi</a:t>
            </a:r>
            <a:r>
              <a:rPr lang="en-GB" dirty="0"/>
              <a:t>, fsharpc </a:t>
            </a:r>
            <a:r>
              <a:rPr lang="en-GB" dirty="0" err="1"/>
              <a:t>og</a:t>
            </a:r>
            <a:r>
              <a:rPr lang="en-GB" dirty="0"/>
              <a:t> mono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F74AD3A-CADD-5E40-ABB1-CC32E2C6DB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7806" y="1908753"/>
            <a:ext cx="6962140" cy="435133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CA4E112-3003-D54F-B3D9-4B365E42A7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0236" y="5412150"/>
            <a:ext cx="4966758" cy="1287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5727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0F0F5C-0BC2-EC4A-871F-E21FBBB49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Bindinger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3B9F64-4B13-E94D-9C70-4E4331F30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469284"/>
          </a:xfrm>
        </p:spPr>
        <p:txBody>
          <a:bodyPr/>
          <a:lstStyle/>
          <a:p>
            <a:pPr marL="0" indent="0">
              <a:buNone/>
            </a:pPr>
            <a:r>
              <a:rPr lang="en-GB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let a = 357</a:t>
            </a:r>
          </a:p>
          <a:p>
            <a:pPr marL="0" indent="0">
              <a:buNone/>
            </a:pPr>
            <a:r>
              <a:rPr lang="en-GB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let b = 864</a:t>
            </a:r>
          </a:p>
          <a:p>
            <a:pPr marL="0" indent="0">
              <a:buNone/>
            </a:pPr>
            <a:r>
              <a:rPr lang="en-GB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let c = a + b</a:t>
            </a:r>
          </a:p>
          <a:p>
            <a:pPr marL="0" indent="0">
              <a:buNone/>
            </a:pPr>
            <a:r>
              <a:rPr lang="en-GB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do </a:t>
            </a:r>
            <a:r>
              <a:rPr lang="en-GB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printfn</a:t>
            </a:r>
            <a:r>
              <a:rPr lang="en-GB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"%A" c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ADCF61-3BB0-9641-ABB4-F9641C552F79}"/>
              </a:ext>
            </a:extLst>
          </p:cNvPr>
          <p:cNvSpPr txBox="1"/>
          <p:nvPr/>
        </p:nvSpPr>
        <p:spPr>
          <a:xfrm>
            <a:off x="838199" y="4169607"/>
            <a:ext cx="72575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3 </a:t>
            </a:r>
            <a:r>
              <a:rPr lang="en-GB" sz="2800" dirty="0" err="1"/>
              <a:t>måder</a:t>
            </a:r>
            <a:r>
              <a:rPr lang="en-GB" sz="2800" dirty="0"/>
              <a:t> at </a:t>
            </a:r>
            <a:r>
              <a:rPr lang="en-GB" sz="2800" dirty="0" err="1"/>
              <a:t>køre</a:t>
            </a:r>
            <a:r>
              <a:rPr lang="en-GB" sz="2800" dirty="0"/>
              <a:t> (execute / run) </a:t>
            </a:r>
            <a:r>
              <a:rPr lang="en-GB" sz="2800" dirty="0" err="1"/>
              <a:t>programmet</a:t>
            </a:r>
            <a:r>
              <a:rPr lang="en-GB" sz="2800" dirty="0"/>
              <a:t> </a:t>
            </a:r>
            <a:r>
              <a:rPr lang="en-GB" sz="2800" dirty="0" err="1"/>
              <a:t>på</a:t>
            </a:r>
            <a:r>
              <a:rPr lang="en-GB" sz="2800" dirty="0"/>
              <a:t>: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7547F7-6327-7E4A-85B2-2DCEFD697EC4}"/>
              </a:ext>
            </a:extLst>
          </p:cNvPr>
          <p:cNvSpPr txBox="1"/>
          <p:nvPr/>
        </p:nvSpPr>
        <p:spPr>
          <a:xfrm>
            <a:off x="1005841" y="5093998"/>
            <a:ext cx="94127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/>
              <a:t>fsharpi</a:t>
            </a:r>
            <a:r>
              <a:rPr lang="en-GB" dirty="0"/>
              <a:t> -&gt; </a:t>
            </a:r>
            <a:r>
              <a:rPr lang="en-GB" dirty="0" err="1"/>
              <a:t>indtast</a:t>
            </a:r>
            <a:r>
              <a:rPr lang="en-GB" dirty="0"/>
              <a:t> </a:t>
            </a:r>
            <a:r>
              <a:rPr lang="da-DK" dirty="0" err="1"/>
              <a:t>myFirstFsharp</a:t>
            </a:r>
            <a:r>
              <a:rPr lang="en-GB" dirty="0"/>
              <a:t>.</a:t>
            </a:r>
            <a:r>
              <a:rPr lang="en-GB" dirty="0" err="1"/>
              <a:t>fsx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/>
              <a:t>fsharpi</a:t>
            </a:r>
            <a:r>
              <a:rPr lang="en-GB" dirty="0"/>
              <a:t> </a:t>
            </a:r>
            <a:r>
              <a:rPr lang="da-DK" dirty="0" err="1"/>
              <a:t>myFirstFsharp</a:t>
            </a:r>
            <a:r>
              <a:rPr lang="en-GB" dirty="0"/>
              <a:t>.</a:t>
            </a:r>
            <a:r>
              <a:rPr lang="en-GB" dirty="0" err="1"/>
              <a:t>fsx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fsharpc </a:t>
            </a:r>
            <a:r>
              <a:rPr lang="da-DK" dirty="0" err="1"/>
              <a:t>myFirstFsharp</a:t>
            </a:r>
            <a:r>
              <a:rPr lang="en-GB" dirty="0"/>
              <a:t>.</a:t>
            </a:r>
            <a:r>
              <a:rPr lang="en-GB" dirty="0" err="1"/>
              <a:t>fsx</a:t>
            </a:r>
            <a:r>
              <a:rPr lang="en-GB" dirty="0"/>
              <a:t> &amp;&amp; mono </a:t>
            </a:r>
            <a:r>
              <a:rPr lang="da-DK"/>
              <a:t>myFirstFsharp</a:t>
            </a:r>
            <a:r>
              <a:rPr lang="en-GB"/>
              <a:t>.</a:t>
            </a:r>
            <a:r>
              <a:rPr lang="en-GB" dirty="0" err="1"/>
              <a:t>exe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148267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330" y="129073"/>
            <a:ext cx="4311260" cy="6553813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400" y="711200"/>
            <a:ext cx="1727200" cy="8255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2700" y="3007585"/>
            <a:ext cx="3073400" cy="2506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3316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778" y="113648"/>
            <a:ext cx="6187144" cy="4191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3292" y="2161010"/>
            <a:ext cx="6229138" cy="4422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6686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017" y="0"/>
            <a:ext cx="5179383" cy="361825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017" y="3319776"/>
            <a:ext cx="5230181" cy="344222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3900" y="2055813"/>
            <a:ext cx="5753100" cy="293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1590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E8595-D2E3-254E-93DE-C7E6919338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4B79D2-F94E-DD45-A82C-90559A0F30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87193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1949</TotalTime>
  <Words>121</Words>
  <Application>Microsoft Macintosh PowerPoint</Application>
  <PresentationFormat>Widescreen</PresentationFormat>
  <Paragraphs>23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DejaVu Sans Book</vt:lpstr>
      <vt:lpstr>Office Theme</vt:lpstr>
      <vt:lpstr>Programmering og Problemløsning</vt:lpstr>
      <vt:lpstr>Nøglekoncepter</vt:lpstr>
      <vt:lpstr>Fortolker (interpreter) vs. Oversætter (compiler)</vt:lpstr>
      <vt:lpstr>fsharpi, fsharpc og mono</vt:lpstr>
      <vt:lpstr>Bindinger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Jon Sporring</dc:creator>
  <cp:lastModifiedBy>Jon Sporring</cp:lastModifiedBy>
  <cp:revision>26</cp:revision>
  <dcterms:created xsi:type="dcterms:W3CDTF">2018-09-04T07:39:02Z</dcterms:created>
  <dcterms:modified xsi:type="dcterms:W3CDTF">2018-09-10T10:09:37Z</dcterms:modified>
</cp:coreProperties>
</file>